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nva Sans" panose="020B0503030501040103" pitchFamily="34" charset="0"/>
      <p:regular r:id="rId12"/>
    </p:embeddedFont>
    <p:embeddedFont>
      <p:font typeface="Canva Sans Bold" panose="020B0803030501040103" pitchFamily="3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598671" y="-1743170"/>
            <a:ext cx="4840370" cy="6758253"/>
          </a:xfrm>
          <a:custGeom>
            <a:avLst/>
            <a:gdLst/>
            <a:ahLst/>
            <a:cxnLst/>
            <a:rect l="l" t="t" r="r" b="b"/>
            <a:pathLst>
              <a:path w="4840370" h="6758253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 flipH="1" flipV="1">
            <a:off x="13890343" y="5516388"/>
            <a:ext cx="4840370" cy="6758253"/>
          </a:xfrm>
          <a:custGeom>
            <a:avLst/>
            <a:gdLst/>
            <a:ahLst/>
            <a:cxnLst/>
            <a:rect l="l" t="t" r="r" b="b"/>
            <a:pathLst>
              <a:path w="4840370" h="6758253">
                <a:moveTo>
                  <a:pt x="4840371" y="6758253"/>
                </a:moveTo>
                <a:lnTo>
                  <a:pt x="0" y="6758253"/>
                </a:lnTo>
                <a:lnTo>
                  <a:pt x="0" y="0"/>
                </a:lnTo>
                <a:lnTo>
                  <a:pt x="4840371" y="0"/>
                </a:lnTo>
                <a:lnTo>
                  <a:pt x="4840371" y="675825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12327" flipH="1">
            <a:off x="-1633813" y="4706943"/>
            <a:ext cx="7684967" cy="7684967"/>
          </a:xfrm>
          <a:custGeom>
            <a:avLst/>
            <a:gdLst/>
            <a:ahLst/>
            <a:cxnLst/>
            <a:rect l="l" t="t" r="r" b="b"/>
            <a:pathLst>
              <a:path w="7684967" h="7684967">
                <a:moveTo>
                  <a:pt x="7684968" y="0"/>
                </a:moveTo>
                <a:lnTo>
                  <a:pt x="0" y="0"/>
                </a:lnTo>
                <a:lnTo>
                  <a:pt x="0" y="7684968"/>
                </a:lnTo>
                <a:lnTo>
                  <a:pt x="7684968" y="7684968"/>
                </a:lnTo>
                <a:lnTo>
                  <a:pt x="768496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-2020970" y="4706943"/>
            <a:ext cx="7684967" cy="7684967"/>
          </a:xfrm>
          <a:custGeom>
            <a:avLst/>
            <a:gdLst/>
            <a:ahLst/>
            <a:cxnLst/>
            <a:rect l="l" t="t" r="r" b="b"/>
            <a:pathLst>
              <a:path w="7684967" h="7684967">
                <a:moveTo>
                  <a:pt x="7684968" y="0"/>
                </a:moveTo>
                <a:lnTo>
                  <a:pt x="0" y="0"/>
                </a:lnTo>
                <a:lnTo>
                  <a:pt x="0" y="7684968"/>
                </a:lnTo>
                <a:lnTo>
                  <a:pt x="7684968" y="7684968"/>
                </a:lnTo>
                <a:lnTo>
                  <a:pt x="768496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76744" flipV="1">
            <a:off x="12281842" y="-3234705"/>
            <a:ext cx="6992792" cy="6992792"/>
          </a:xfrm>
          <a:custGeom>
            <a:avLst/>
            <a:gdLst/>
            <a:ahLst/>
            <a:cxnLst/>
            <a:rect l="l" t="t" r="r" b="b"/>
            <a:pathLst>
              <a:path w="6992792" h="6992792">
                <a:moveTo>
                  <a:pt x="0" y="6992792"/>
                </a:moveTo>
                <a:lnTo>
                  <a:pt x="6992792" y="6992792"/>
                </a:lnTo>
                <a:lnTo>
                  <a:pt x="6992792" y="0"/>
                </a:lnTo>
                <a:lnTo>
                  <a:pt x="0" y="0"/>
                </a:lnTo>
                <a:lnTo>
                  <a:pt x="0" y="699279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2348517" y="-3496396"/>
            <a:ext cx="6992792" cy="6992792"/>
          </a:xfrm>
          <a:custGeom>
            <a:avLst/>
            <a:gdLst/>
            <a:ahLst/>
            <a:cxnLst/>
            <a:rect l="l" t="t" r="r" b="b"/>
            <a:pathLst>
              <a:path w="6992792" h="6992792">
                <a:moveTo>
                  <a:pt x="0" y="6992792"/>
                </a:moveTo>
                <a:lnTo>
                  <a:pt x="6992792" y="6992792"/>
                </a:lnTo>
                <a:lnTo>
                  <a:pt x="6992792" y="0"/>
                </a:lnTo>
                <a:lnTo>
                  <a:pt x="0" y="0"/>
                </a:lnTo>
                <a:lnTo>
                  <a:pt x="0" y="699279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0" y="4972050"/>
            <a:ext cx="18288000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COMMUNITY HEALTH NURSING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25180" y="2366603"/>
            <a:ext cx="11037640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INTRODUCTION</a:t>
            </a:r>
            <a:r>
              <a:rPr lang="en-US" sz="9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92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OF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76652" y="4274503"/>
            <a:ext cx="613469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7F1E1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Thank you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00">
            <a:off x="1019239" y="-14156"/>
            <a:ext cx="16249522" cy="10884154"/>
          </a:xfrm>
          <a:custGeom>
            <a:avLst/>
            <a:gdLst/>
            <a:ahLst/>
            <a:cxnLst/>
            <a:rect l="l" t="t" r="r" b="b"/>
            <a:pathLst>
              <a:path w="16249522" h="10884154">
                <a:moveTo>
                  <a:pt x="18947" y="0"/>
                </a:moveTo>
                <a:lnTo>
                  <a:pt x="16249522" y="28328"/>
                </a:lnTo>
                <a:lnTo>
                  <a:pt x="16230575" y="10884154"/>
                </a:lnTo>
                <a:lnTo>
                  <a:pt x="0" y="10855826"/>
                </a:lnTo>
                <a:lnTo>
                  <a:pt x="18947" y="0"/>
                </a:lnTo>
                <a:close/>
              </a:path>
            </a:pathLst>
          </a:custGeom>
          <a:blipFill>
            <a:blip r:embed="rId2"/>
            <a:stretch>
              <a:fillRect t="-123074" r="-3220" b="-121088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95368" y="-379216"/>
            <a:ext cx="14297263" cy="11045431"/>
          </a:xfrm>
          <a:custGeom>
            <a:avLst/>
            <a:gdLst/>
            <a:ahLst/>
            <a:cxnLst/>
            <a:rect l="l" t="t" r="r" b="b"/>
            <a:pathLst>
              <a:path w="14297263" h="11045431">
                <a:moveTo>
                  <a:pt x="0" y="0"/>
                </a:moveTo>
                <a:lnTo>
                  <a:pt x="14297264" y="0"/>
                </a:lnTo>
                <a:lnTo>
                  <a:pt x="14297264" y="11045432"/>
                </a:lnTo>
                <a:lnTo>
                  <a:pt x="0" y="110454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4097" b="-95154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37422"/>
            <a:ext cx="16230600" cy="10049578"/>
          </a:xfrm>
          <a:custGeom>
            <a:avLst/>
            <a:gdLst/>
            <a:ahLst/>
            <a:cxnLst/>
            <a:rect l="l" t="t" r="r" b="b"/>
            <a:pathLst>
              <a:path w="16230600" h="10049578">
                <a:moveTo>
                  <a:pt x="0" y="0"/>
                </a:moveTo>
                <a:lnTo>
                  <a:pt x="16230600" y="0"/>
                </a:lnTo>
                <a:lnTo>
                  <a:pt x="16230600" y="10049578"/>
                </a:lnTo>
                <a:lnTo>
                  <a:pt x="0" y="100495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1732" b="-149173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06541" y="514350"/>
            <a:ext cx="15352759" cy="9258300"/>
          </a:xfrm>
          <a:custGeom>
            <a:avLst/>
            <a:gdLst/>
            <a:ahLst/>
            <a:cxnLst/>
            <a:rect l="l" t="t" r="r" b="b"/>
            <a:pathLst>
              <a:path w="15352759" h="9258300">
                <a:moveTo>
                  <a:pt x="0" y="0"/>
                </a:moveTo>
                <a:lnTo>
                  <a:pt x="15352759" y="0"/>
                </a:lnTo>
                <a:lnTo>
                  <a:pt x="15352759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6094" b="-134469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6599" y="0"/>
            <a:ext cx="15712701" cy="11077443"/>
          </a:xfrm>
          <a:custGeom>
            <a:avLst/>
            <a:gdLst/>
            <a:ahLst/>
            <a:cxnLst/>
            <a:rect l="l" t="t" r="r" b="b"/>
            <a:pathLst>
              <a:path w="15712701" h="11077443">
                <a:moveTo>
                  <a:pt x="0" y="0"/>
                </a:moveTo>
                <a:lnTo>
                  <a:pt x="15712701" y="0"/>
                </a:lnTo>
                <a:lnTo>
                  <a:pt x="15712701" y="11077443"/>
                </a:lnTo>
                <a:lnTo>
                  <a:pt x="0" y="110774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1495" r="-2318" b="-112824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0"/>
            <a:ext cx="15296598" cy="10770219"/>
          </a:xfrm>
          <a:custGeom>
            <a:avLst/>
            <a:gdLst/>
            <a:ahLst/>
            <a:cxnLst/>
            <a:rect l="l" t="t" r="r" b="b"/>
            <a:pathLst>
              <a:path w="15296598" h="10770219">
                <a:moveTo>
                  <a:pt x="0" y="0"/>
                </a:moveTo>
                <a:lnTo>
                  <a:pt x="15296598" y="0"/>
                </a:lnTo>
                <a:lnTo>
                  <a:pt x="15296598" y="10770219"/>
                </a:lnTo>
                <a:lnTo>
                  <a:pt x="0" y="107702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595" b="-108782"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432956" cy="10287000"/>
          </a:xfrm>
          <a:custGeom>
            <a:avLst/>
            <a:gdLst/>
            <a:ahLst/>
            <a:cxnLst/>
            <a:rect l="l" t="t" r="r" b="b"/>
            <a:pathLst>
              <a:path w="16432956" h="10287000">
                <a:moveTo>
                  <a:pt x="0" y="0"/>
                </a:moveTo>
                <a:lnTo>
                  <a:pt x="16432956" y="0"/>
                </a:lnTo>
                <a:lnTo>
                  <a:pt x="1643295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9093" b="-127670"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67614" y="0"/>
            <a:ext cx="15591686" cy="11329752"/>
          </a:xfrm>
          <a:custGeom>
            <a:avLst/>
            <a:gdLst/>
            <a:ahLst/>
            <a:cxnLst/>
            <a:rect l="l" t="t" r="r" b="b"/>
            <a:pathLst>
              <a:path w="15591686" h="11329752">
                <a:moveTo>
                  <a:pt x="0" y="0"/>
                </a:moveTo>
                <a:lnTo>
                  <a:pt x="15591686" y="0"/>
                </a:lnTo>
                <a:lnTo>
                  <a:pt x="15591686" y="11329752"/>
                </a:lnTo>
                <a:lnTo>
                  <a:pt x="0" y="113297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2898" b="-104626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health nursing</dc:title>
  <cp:lastModifiedBy>919692118019</cp:lastModifiedBy>
  <cp:revision>2</cp:revision>
  <dcterms:created xsi:type="dcterms:W3CDTF">2006-08-16T00:00:00Z</dcterms:created>
  <dcterms:modified xsi:type="dcterms:W3CDTF">2025-05-29T02:32:30Z</dcterms:modified>
  <dc:identifier>DAGotnainR0</dc:identifier>
</cp:coreProperties>
</file>