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7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1436771">
            <a:off x="-5077811" y="6845046"/>
            <a:ext cx="12213022" cy="6198109"/>
          </a:xfrm>
          <a:custGeom>
            <a:avLst/>
            <a:gdLst/>
            <a:ahLst/>
            <a:cxnLst/>
            <a:rect l="l" t="t" r="r" b="b"/>
            <a:pathLst>
              <a:path w="12213022" h="6198109">
                <a:moveTo>
                  <a:pt x="0" y="0"/>
                </a:moveTo>
                <a:lnTo>
                  <a:pt x="12213022" y="0"/>
                </a:lnTo>
                <a:lnTo>
                  <a:pt x="12213022" y="6198108"/>
                </a:lnTo>
                <a:lnTo>
                  <a:pt x="0" y="6198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4045">
            <a:off x="9908705" y="7357606"/>
            <a:ext cx="12213022" cy="6198109"/>
          </a:xfrm>
          <a:custGeom>
            <a:avLst/>
            <a:gdLst/>
            <a:ahLst/>
            <a:cxnLst/>
            <a:rect l="l" t="t" r="r" b="b"/>
            <a:pathLst>
              <a:path w="12213022" h="6198109">
                <a:moveTo>
                  <a:pt x="0" y="0"/>
                </a:moveTo>
                <a:lnTo>
                  <a:pt x="12213022" y="0"/>
                </a:lnTo>
                <a:lnTo>
                  <a:pt x="12213022" y="6198109"/>
                </a:lnTo>
                <a:lnTo>
                  <a:pt x="0" y="6198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4045">
            <a:off x="1760934" y="8230327"/>
            <a:ext cx="12213022" cy="6198109"/>
          </a:xfrm>
          <a:custGeom>
            <a:avLst/>
            <a:gdLst/>
            <a:ahLst/>
            <a:cxnLst/>
            <a:rect l="l" t="t" r="r" b="b"/>
            <a:pathLst>
              <a:path w="12213022" h="6198109">
                <a:moveTo>
                  <a:pt x="0" y="0"/>
                </a:moveTo>
                <a:lnTo>
                  <a:pt x="12213022" y="0"/>
                </a:lnTo>
                <a:lnTo>
                  <a:pt x="12213022" y="6198109"/>
                </a:lnTo>
                <a:lnTo>
                  <a:pt x="0" y="6198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60417" y="7737036"/>
            <a:ext cx="16230600" cy="6979158"/>
          </a:xfrm>
          <a:custGeom>
            <a:avLst/>
            <a:gdLst/>
            <a:ahLst/>
            <a:cxnLst/>
            <a:rect l="l" t="t" r="r" b="b"/>
            <a:pathLst>
              <a:path w="16230600" h="6979158">
                <a:moveTo>
                  <a:pt x="0" y="0"/>
                </a:moveTo>
                <a:lnTo>
                  <a:pt x="16230600" y="0"/>
                </a:lnTo>
                <a:lnTo>
                  <a:pt x="16230600" y="6979158"/>
                </a:lnTo>
                <a:lnTo>
                  <a:pt x="0" y="6979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875717" y="6864315"/>
            <a:ext cx="16230600" cy="6979158"/>
          </a:xfrm>
          <a:custGeom>
            <a:avLst/>
            <a:gdLst/>
            <a:ahLst/>
            <a:cxnLst/>
            <a:rect l="l" t="t" r="r" b="b"/>
            <a:pathLst>
              <a:path w="16230600" h="6979158">
                <a:moveTo>
                  <a:pt x="0" y="0"/>
                </a:moveTo>
                <a:lnTo>
                  <a:pt x="16230600" y="0"/>
                </a:lnTo>
                <a:lnTo>
                  <a:pt x="16230600" y="6979158"/>
                </a:lnTo>
                <a:lnTo>
                  <a:pt x="0" y="6979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46662" y="7069848"/>
            <a:ext cx="16230600" cy="6979158"/>
          </a:xfrm>
          <a:custGeom>
            <a:avLst/>
            <a:gdLst/>
            <a:ahLst/>
            <a:cxnLst/>
            <a:rect l="l" t="t" r="r" b="b"/>
            <a:pathLst>
              <a:path w="16230600" h="6979158">
                <a:moveTo>
                  <a:pt x="0" y="0"/>
                </a:moveTo>
                <a:lnTo>
                  <a:pt x="16230600" y="0"/>
                </a:lnTo>
                <a:lnTo>
                  <a:pt x="16230600" y="6979158"/>
                </a:lnTo>
                <a:lnTo>
                  <a:pt x="0" y="6979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000">
            <a:off x="-3495678" y="664544"/>
            <a:ext cx="19311022" cy="10928036"/>
          </a:xfrm>
          <a:custGeom>
            <a:avLst/>
            <a:gdLst/>
            <a:ahLst/>
            <a:cxnLst/>
            <a:rect l="l" t="t" r="r" b="b"/>
            <a:pathLst>
              <a:path w="19311022" h="10928036">
                <a:moveTo>
                  <a:pt x="0" y="33671"/>
                </a:moveTo>
                <a:lnTo>
                  <a:pt x="19292008" y="0"/>
                </a:lnTo>
                <a:lnTo>
                  <a:pt x="19311022" y="10894365"/>
                </a:lnTo>
                <a:lnTo>
                  <a:pt x="19015" y="10928036"/>
                </a:lnTo>
                <a:lnTo>
                  <a:pt x="0" y="33671"/>
                </a:lnTo>
                <a:close/>
              </a:path>
            </a:pathLst>
          </a:custGeom>
          <a:blipFill>
            <a:blip r:embed="rId5"/>
            <a:stretch>
              <a:fillRect l="-7672" t="-164173" b="-161006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5553998" cy="9948282"/>
          </a:xfrm>
          <a:custGeom>
            <a:avLst/>
            <a:gdLst/>
            <a:ahLst/>
            <a:cxnLst/>
            <a:rect l="l" t="t" r="r" b="b"/>
            <a:pathLst>
              <a:path w="15553998" h="9948282">
                <a:moveTo>
                  <a:pt x="0" y="0"/>
                </a:moveTo>
                <a:lnTo>
                  <a:pt x="15553998" y="0"/>
                </a:lnTo>
                <a:lnTo>
                  <a:pt x="15553998" y="9948282"/>
                </a:lnTo>
                <a:lnTo>
                  <a:pt x="0" y="9948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5588" b="-123793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2750" y="0"/>
            <a:ext cx="16636550" cy="10287000"/>
          </a:xfrm>
          <a:custGeom>
            <a:avLst/>
            <a:gdLst/>
            <a:ahLst/>
            <a:cxnLst/>
            <a:rect l="l" t="t" r="r" b="b"/>
            <a:pathLst>
              <a:path w="16636550" h="10287000">
                <a:moveTo>
                  <a:pt x="0" y="0"/>
                </a:moveTo>
                <a:lnTo>
                  <a:pt x="16636550" y="0"/>
                </a:lnTo>
                <a:lnTo>
                  <a:pt x="166365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3240" b="-128154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8388" y="457665"/>
            <a:ext cx="14871225" cy="9829335"/>
          </a:xfrm>
          <a:custGeom>
            <a:avLst/>
            <a:gdLst/>
            <a:ahLst/>
            <a:cxnLst/>
            <a:rect l="l" t="t" r="r" b="b"/>
            <a:pathLst>
              <a:path w="14871225" h="9829335">
                <a:moveTo>
                  <a:pt x="0" y="0"/>
                </a:moveTo>
                <a:lnTo>
                  <a:pt x="14871224" y="0"/>
                </a:lnTo>
                <a:lnTo>
                  <a:pt x="14871224" y="9829335"/>
                </a:lnTo>
                <a:lnTo>
                  <a:pt x="0" y="9829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150" b="-111936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35" y="0"/>
            <a:ext cx="16603265" cy="10287000"/>
          </a:xfrm>
          <a:custGeom>
            <a:avLst/>
            <a:gdLst/>
            <a:ahLst/>
            <a:cxnLst/>
            <a:rect l="l" t="t" r="r" b="b"/>
            <a:pathLst>
              <a:path w="16603265" h="10287000">
                <a:moveTo>
                  <a:pt x="0" y="0"/>
                </a:moveTo>
                <a:lnTo>
                  <a:pt x="16603265" y="0"/>
                </a:lnTo>
                <a:lnTo>
                  <a:pt x="166032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271" b="-126399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92027"/>
            <a:ext cx="17848350" cy="10779027"/>
          </a:xfrm>
          <a:custGeom>
            <a:avLst/>
            <a:gdLst/>
            <a:ahLst/>
            <a:cxnLst/>
            <a:rect l="l" t="t" r="r" b="b"/>
            <a:pathLst>
              <a:path w="17848350" h="10779027">
                <a:moveTo>
                  <a:pt x="0" y="0"/>
                </a:moveTo>
                <a:lnTo>
                  <a:pt x="17848350" y="0"/>
                </a:lnTo>
                <a:lnTo>
                  <a:pt x="17848350" y="10779027"/>
                </a:lnTo>
                <a:lnTo>
                  <a:pt x="0" y="1077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1505" b="-128514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4777"/>
            <a:ext cx="16692040" cy="10716916"/>
          </a:xfrm>
          <a:custGeom>
            <a:avLst/>
            <a:gdLst/>
            <a:ahLst/>
            <a:cxnLst/>
            <a:rect l="l" t="t" r="r" b="b"/>
            <a:pathLst>
              <a:path w="16692040" h="10716916">
                <a:moveTo>
                  <a:pt x="0" y="0"/>
                </a:moveTo>
                <a:lnTo>
                  <a:pt x="16692040" y="0"/>
                </a:lnTo>
                <a:lnTo>
                  <a:pt x="16692040" y="10716916"/>
                </a:lnTo>
                <a:lnTo>
                  <a:pt x="0" y="10716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08" b="-111445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6230600" cy="9887792"/>
          </a:xfrm>
          <a:custGeom>
            <a:avLst/>
            <a:gdLst/>
            <a:ahLst/>
            <a:cxnLst/>
            <a:rect l="l" t="t" r="r" b="b"/>
            <a:pathLst>
              <a:path w="16230600" h="9887792">
                <a:moveTo>
                  <a:pt x="0" y="0"/>
                </a:moveTo>
                <a:lnTo>
                  <a:pt x="16230600" y="0"/>
                </a:lnTo>
                <a:lnTo>
                  <a:pt x="16230600" y="9887792"/>
                </a:lnTo>
                <a:lnTo>
                  <a:pt x="0" y="9887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371" b="-140439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75981"/>
            <a:ext cx="17259300" cy="10011019"/>
          </a:xfrm>
          <a:custGeom>
            <a:avLst/>
            <a:gdLst/>
            <a:ahLst/>
            <a:cxnLst/>
            <a:rect l="l" t="t" r="r" b="b"/>
            <a:pathLst>
              <a:path w="17259300" h="10011019">
                <a:moveTo>
                  <a:pt x="0" y="0"/>
                </a:moveTo>
                <a:lnTo>
                  <a:pt x="17259300" y="0"/>
                </a:lnTo>
                <a:lnTo>
                  <a:pt x="17259300" y="10011019"/>
                </a:lnTo>
                <a:lnTo>
                  <a:pt x="0" y="100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629" b="-142629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7501" y="1028700"/>
            <a:ext cx="14471307" cy="9258300"/>
          </a:xfrm>
          <a:custGeom>
            <a:avLst/>
            <a:gdLst/>
            <a:ahLst/>
            <a:cxnLst/>
            <a:rect l="l" t="t" r="r" b="b"/>
            <a:pathLst>
              <a:path w="14471307" h="9258300">
                <a:moveTo>
                  <a:pt x="0" y="0"/>
                </a:moveTo>
                <a:lnTo>
                  <a:pt x="14471307" y="0"/>
                </a:lnTo>
                <a:lnTo>
                  <a:pt x="1447130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443" b="-114844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5824501" cy="10358679"/>
          </a:xfrm>
          <a:custGeom>
            <a:avLst/>
            <a:gdLst/>
            <a:ahLst/>
            <a:cxnLst/>
            <a:rect l="l" t="t" r="r" b="b"/>
            <a:pathLst>
              <a:path w="15824501" h="10358679">
                <a:moveTo>
                  <a:pt x="0" y="0"/>
                </a:moveTo>
                <a:lnTo>
                  <a:pt x="15824501" y="0"/>
                </a:lnTo>
                <a:lnTo>
                  <a:pt x="15824501" y="10358679"/>
                </a:lnTo>
                <a:lnTo>
                  <a:pt x="0" y="10358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6378" r="-6455" b="-117034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000">
            <a:off x="330655" y="-555111"/>
            <a:ext cx="16975310" cy="10915566"/>
          </a:xfrm>
          <a:custGeom>
            <a:avLst/>
            <a:gdLst/>
            <a:ahLst/>
            <a:cxnLst/>
            <a:rect l="l" t="t" r="r" b="b"/>
            <a:pathLst>
              <a:path w="16975310" h="10915566">
                <a:moveTo>
                  <a:pt x="93973" y="0"/>
                </a:moveTo>
                <a:lnTo>
                  <a:pt x="16975310" y="147321"/>
                </a:lnTo>
                <a:lnTo>
                  <a:pt x="16881337" y="10915567"/>
                </a:lnTo>
                <a:lnTo>
                  <a:pt x="0" y="10768245"/>
                </a:lnTo>
                <a:lnTo>
                  <a:pt x="93973" y="0"/>
                </a:lnTo>
                <a:close/>
              </a:path>
            </a:pathLst>
          </a:custGeom>
          <a:blipFill>
            <a:blip r:embed="rId2"/>
            <a:stretch>
              <a:fillRect l="-10" t="-150776" r="-24" b="-96864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1823" y="514350"/>
            <a:ext cx="16704354" cy="9258300"/>
          </a:xfrm>
          <a:custGeom>
            <a:avLst/>
            <a:gdLst/>
            <a:ahLst/>
            <a:cxnLst/>
            <a:rect l="l" t="t" r="r" b="b"/>
            <a:pathLst>
              <a:path w="16704354" h="9258300">
                <a:moveTo>
                  <a:pt x="0" y="0"/>
                </a:moveTo>
                <a:lnTo>
                  <a:pt x="16704354" y="0"/>
                </a:lnTo>
                <a:lnTo>
                  <a:pt x="1670435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028" b="-138157"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34537"/>
            <a:ext cx="16811322" cy="10287000"/>
          </a:xfrm>
          <a:custGeom>
            <a:avLst/>
            <a:gdLst/>
            <a:ahLst/>
            <a:cxnLst/>
            <a:rect l="l" t="t" r="r" b="b"/>
            <a:pathLst>
              <a:path w="16811322" h="10287000">
                <a:moveTo>
                  <a:pt x="0" y="0"/>
                </a:moveTo>
                <a:lnTo>
                  <a:pt x="16811322" y="0"/>
                </a:lnTo>
                <a:lnTo>
                  <a:pt x="168113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154" r="-6051" b="-129134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603" y="-1028700"/>
            <a:ext cx="16252715" cy="11315700"/>
          </a:xfrm>
          <a:custGeom>
            <a:avLst/>
            <a:gdLst/>
            <a:ahLst/>
            <a:cxnLst/>
            <a:rect l="l" t="t" r="r" b="b"/>
            <a:pathLst>
              <a:path w="16252715" h="11315700">
                <a:moveTo>
                  <a:pt x="0" y="0"/>
                </a:moveTo>
                <a:lnTo>
                  <a:pt x="16252715" y="0"/>
                </a:lnTo>
                <a:lnTo>
                  <a:pt x="16252715" y="11315700"/>
                </a:lnTo>
                <a:lnTo>
                  <a:pt x="0" y="1131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0836" b="-110123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2745" y="630839"/>
            <a:ext cx="16252230" cy="9656161"/>
          </a:xfrm>
          <a:custGeom>
            <a:avLst/>
            <a:gdLst/>
            <a:ahLst/>
            <a:cxnLst/>
            <a:rect l="l" t="t" r="r" b="b"/>
            <a:pathLst>
              <a:path w="16252230" h="9656161">
                <a:moveTo>
                  <a:pt x="0" y="0"/>
                </a:moveTo>
                <a:lnTo>
                  <a:pt x="16252230" y="0"/>
                </a:lnTo>
                <a:lnTo>
                  <a:pt x="16252230" y="9656161"/>
                </a:lnTo>
                <a:lnTo>
                  <a:pt x="0" y="9656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9651" b="-136459"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0411" y="656439"/>
            <a:ext cx="16668889" cy="9630561"/>
          </a:xfrm>
          <a:custGeom>
            <a:avLst/>
            <a:gdLst/>
            <a:ahLst/>
            <a:cxnLst/>
            <a:rect l="l" t="t" r="r" b="b"/>
            <a:pathLst>
              <a:path w="16668889" h="9630561">
                <a:moveTo>
                  <a:pt x="0" y="0"/>
                </a:moveTo>
                <a:lnTo>
                  <a:pt x="16668889" y="0"/>
                </a:lnTo>
                <a:lnTo>
                  <a:pt x="16668889" y="9630561"/>
                </a:lnTo>
                <a:lnTo>
                  <a:pt x="0" y="96305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0073" b="-146704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06595"/>
            <a:ext cx="16230600" cy="10700190"/>
          </a:xfrm>
          <a:custGeom>
            <a:avLst/>
            <a:gdLst/>
            <a:ahLst/>
            <a:cxnLst/>
            <a:rect l="l" t="t" r="r" b="b"/>
            <a:pathLst>
              <a:path w="16230600" h="10700190">
                <a:moveTo>
                  <a:pt x="0" y="0"/>
                </a:moveTo>
                <a:lnTo>
                  <a:pt x="16230600" y="0"/>
                </a:lnTo>
                <a:lnTo>
                  <a:pt x="16230600" y="10700190"/>
                </a:lnTo>
                <a:lnTo>
                  <a:pt x="0" y="10700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341" b="-115619"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5029" y="0"/>
            <a:ext cx="16714271" cy="10287000"/>
          </a:xfrm>
          <a:custGeom>
            <a:avLst/>
            <a:gdLst/>
            <a:ahLst/>
            <a:cxnLst/>
            <a:rect l="l" t="t" r="r" b="b"/>
            <a:pathLst>
              <a:path w="16714271" h="10287000">
                <a:moveTo>
                  <a:pt x="0" y="0"/>
                </a:moveTo>
                <a:lnTo>
                  <a:pt x="16714271" y="0"/>
                </a:lnTo>
                <a:lnTo>
                  <a:pt x="16714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5929" b="-127153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930" y="0"/>
            <a:ext cx="16648370" cy="10287000"/>
          </a:xfrm>
          <a:custGeom>
            <a:avLst/>
            <a:gdLst/>
            <a:ahLst/>
            <a:cxnLst/>
            <a:rect l="l" t="t" r="r" b="b"/>
            <a:pathLst>
              <a:path w="16648370" h="10287000">
                <a:moveTo>
                  <a:pt x="0" y="0"/>
                </a:moveTo>
                <a:lnTo>
                  <a:pt x="16648370" y="0"/>
                </a:lnTo>
                <a:lnTo>
                  <a:pt x="166483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53" b="-118097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7298" y="0"/>
            <a:ext cx="17700702" cy="10287000"/>
          </a:xfrm>
          <a:custGeom>
            <a:avLst/>
            <a:gdLst/>
            <a:ahLst/>
            <a:cxnLst/>
            <a:rect l="l" t="t" r="r" b="b"/>
            <a:pathLst>
              <a:path w="17700702" h="10287000">
                <a:moveTo>
                  <a:pt x="0" y="0"/>
                </a:moveTo>
                <a:lnTo>
                  <a:pt x="17700702" y="0"/>
                </a:lnTo>
                <a:lnTo>
                  <a:pt x="177007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800" b="-135710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1985" y="5961256"/>
            <a:ext cx="8645131" cy="3967098"/>
          </a:xfrm>
          <a:custGeom>
            <a:avLst/>
            <a:gdLst/>
            <a:ahLst/>
            <a:cxnLst/>
            <a:rect l="l" t="t" r="r" b="b"/>
            <a:pathLst>
              <a:path w="8645131" h="3967098">
                <a:moveTo>
                  <a:pt x="0" y="0"/>
                </a:moveTo>
                <a:lnTo>
                  <a:pt x="8645131" y="0"/>
                </a:lnTo>
                <a:lnTo>
                  <a:pt x="8645131" y="3967097"/>
                </a:lnTo>
                <a:lnTo>
                  <a:pt x="0" y="3967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092" b="-2028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740983"/>
            <a:ext cx="7541786" cy="4402517"/>
          </a:xfrm>
          <a:custGeom>
            <a:avLst/>
            <a:gdLst/>
            <a:ahLst/>
            <a:cxnLst/>
            <a:rect l="l" t="t" r="r" b="b"/>
            <a:pathLst>
              <a:path w="7541786" h="4402517">
                <a:moveTo>
                  <a:pt x="0" y="0"/>
                </a:moveTo>
                <a:lnTo>
                  <a:pt x="7541786" y="0"/>
                </a:lnTo>
                <a:lnTo>
                  <a:pt x="7541786" y="4402517"/>
                </a:lnTo>
                <a:lnTo>
                  <a:pt x="0" y="4402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4807" b="-1379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945284"/>
            <a:ext cx="7486569" cy="4198216"/>
          </a:xfrm>
          <a:custGeom>
            <a:avLst/>
            <a:gdLst/>
            <a:ahLst/>
            <a:cxnLst/>
            <a:rect l="l" t="t" r="r" b="b"/>
            <a:pathLst>
              <a:path w="7486569" h="4198216">
                <a:moveTo>
                  <a:pt x="0" y="0"/>
                </a:moveTo>
                <a:lnTo>
                  <a:pt x="7486569" y="0"/>
                </a:lnTo>
                <a:lnTo>
                  <a:pt x="7486569" y="4198216"/>
                </a:lnTo>
                <a:lnTo>
                  <a:pt x="0" y="4198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63" t="-146410" r="-60" b="-180877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9667" y="403562"/>
            <a:ext cx="15028665" cy="9883438"/>
          </a:xfrm>
          <a:custGeom>
            <a:avLst/>
            <a:gdLst/>
            <a:ahLst/>
            <a:cxnLst/>
            <a:rect l="l" t="t" r="r" b="b"/>
            <a:pathLst>
              <a:path w="15028665" h="9883438">
                <a:moveTo>
                  <a:pt x="0" y="0"/>
                </a:moveTo>
                <a:lnTo>
                  <a:pt x="15028666" y="0"/>
                </a:lnTo>
                <a:lnTo>
                  <a:pt x="15028666" y="9883438"/>
                </a:lnTo>
                <a:lnTo>
                  <a:pt x="0" y="9883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503" b="-107293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6230600" cy="10287000"/>
          </a:xfrm>
          <a:custGeom>
            <a:avLst/>
            <a:gdLst/>
            <a:ahLst/>
            <a:cxnLst/>
            <a:rect l="l" t="t" r="r" b="b"/>
            <a:pathLst>
              <a:path w="16230600" h="10287000">
                <a:moveTo>
                  <a:pt x="0" y="0"/>
                </a:moveTo>
                <a:lnTo>
                  <a:pt x="16230600" y="0"/>
                </a:lnTo>
                <a:lnTo>
                  <a:pt x="16230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41" b="-95934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5038" y="-629115"/>
            <a:ext cx="14977924" cy="10916115"/>
          </a:xfrm>
          <a:custGeom>
            <a:avLst/>
            <a:gdLst/>
            <a:ahLst/>
            <a:cxnLst/>
            <a:rect l="l" t="t" r="r" b="b"/>
            <a:pathLst>
              <a:path w="14977924" h="10916115">
                <a:moveTo>
                  <a:pt x="0" y="0"/>
                </a:moveTo>
                <a:lnTo>
                  <a:pt x="14977924" y="0"/>
                </a:lnTo>
                <a:lnTo>
                  <a:pt x="14977924" y="10916115"/>
                </a:lnTo>
                <a:lnTo>
                  <a:pt x="0" y="109161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338" r="-9556" b="-116576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39687"/>
            <a:ext cx="16038426" cy="9847313"/>
          </a:xfrm>
          <a:custGeom>
            <a:avLst/>
            <a:gdLst/>
            <a:ahLst/>
            <a:cxnLst/>
            <a:rect l="l" t="t" r="r" b="b"/>
            <a:pathLst>
              <a:path w="16038426" h="9847313">
                <a:moveTo>
                  <a:pt x="0" y="0"/>
                </a:moveTo>
                <a:lnTo>
                  <a:pt x="16038426" y="0"/>
                </a:lnTo>
                <a:lnTo>
                  <a:pt x="16038426" y="9847313"/>
                </a:lnTo>
                <a:lnTo>
                  <a:pt x="0" y="9847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0902" b="-123055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5654" y="-465407"/>
            <a:ext cx="15596692" cy="10352787"/>
          </a:xfrm>
          <a:custGeom>
            <a:avLst/>
            <a:gdLst/>
            <a:ahLst/>
            <a:cxnLst/>
            <a:rect l="l" t="t" r="r" b="b"/>
            <a:pathLst>
              <a:path w="15596692" h="10352787">
                <a:moveTo>
                  <a:pt x="0" y="0"/>
                </a:moveTo>
                <a:lnTo>
                  <a:pt x="15596692" y="0"/>
                </a:lnTo>
                <a:lnTo>
                  <a:pt x="15596692" y="10352788"/>
                </a:lnTo>
                <a:lnTo>
                  <a:pt x="0" y="10352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26" b="-10892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919692118019</cp:lastModifiedBy>
  <cp:revision>10</cp:revision>
  <dcterms:created xsi:type="dcterms:W3CDTF">2006-08-16T00:00:00Z</dcterms:created>
  <dcterms:modified xsi:type="dcterms:W3CDTF">2025-05-29T02:38:12Z</dcterms:modified>
  <dc:identifier>DAGh995Pyok</dc:identifier>
</cp:coreProperties>
</file>