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ukhari Script" pitchFamily="2" charset="7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2802904" y="9019220"/>
            <a:ext cx="3465428" cy="3943588"/>
          </a:xfrm>
          <a:custGeom>
            <a:avLst/>
            <a:gdLst/>
            <a:ahLst/>
            <a:cxnLst/>
            <a:rect l="l" t="t" r="r" b="b"/>
            <a:pathLst>
              <a:path w="3465428" h="3943588">
                <a:moveTo>
                  <a:pt x="0" y="0"/>
                </a:moveTo>
                <a:lnTo>
                  <a:pt x="3465428" y="0"/>
                </a:lnTo>
                <a:lnTo>
                  <a:pt x="3465428" y="3943588"/>
                </a:lnTo>
                <a:lnTo>
                  <a:pt x="0" y="3943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63882" y="8045750"/>
            <a:ext cx="3390836" cy="3132284"/>
          </a:xfrm>
          <a:custGeom>
            <a:avLst/>
            <a:gdLst/>
            <a:ahLst/>
            <a:cxnLst/>
            <a:rect l="l" t="t" r="r" b="b"/>
            <a:pathLst>
              <a:path w="3390836" h="3132284">
                <a:moveTo>
                  <a:pt x="0" y="0"/>
                </a:moveTo>
                <a:lnTo>
                  <a:pt x="3390836" y="0"/>
                </a:lnTo>
                <a:lnTo>
                  <a:pt x="3390836" y="3132285"/>
                </a:lnTo>
                <a:lnTo>
                  <a:pt x="0" y="3132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5098">
            <a:off x="17012790" y="5558490"/>
            <a:ext cx="2550420" cy="2355951"/>
          </a:xfrm>
          <a:custGeom>
            <a:avLst/>
            <a:gdLst/>
            <a:ahLst/>
            <a:cxnLst/>
            <a:rect l="l" t="t" r="r" b="b"/>
            <a:pathLst>
              <a:path w="2550420" h="2355951">
                <a:moveTo>
                  <a:pt x="0" y="0"/>
                </a:moveTo>
                <a:lnTo>
                  <a:pt x="2550420" y="0"/>
                </a:lnTo>
                <a:lnTo>
                  <a:pt x="2550420" y="2355951"/>
                </a:lnTo>
                <a:lnTo>
                  <a:pt x="0" y="2355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80940" flipH="1">
            <a:off x="-859658" y="693803"/>
            <a:ext cx="3227254" cy="4927105"/>
          </a:xfrm>
          <a:custGeom>
            <a:avLst/>
            <a:gdLst/>
            <a:ahLst/>
            <a:cxnLst/>
            <a:rect l="l" t="t" r="r" b="b"/>
            <a:pathLst>
              <a:path w="3227254" h="4927105">
                <a:moveTo>
                  <a:pt x="3227254" y="0"/>
                </a:moveTo>
                <a:lnTo>
                  <a:pt x="0" y="0"/>
                </a:lnTo>
                <a:lnTo>
                  <a:pt x="0" y="4927105"/>
                </a:lnTo>
                <a:lnTo>
                  <a:pt x="3227254" y="4927105"/>
                </a:lnTo>
                <a:lnTo>
                  <a:pt x="322725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 flipH="1">
            <a:off x="-367506" y="-2305346"/>
            <a:ext cx="1826987" cy="4610693"/>
          </a:xfrm>
          <a:custGeom>
            <a:avLst/>
            <a:gdLst/>
            <a:ahLst/>
            <a:cxnLst/>
            <a:rect l="l" t="t" r="r" b="b"/>
            <a:pathLst>
              <a:path w="1826987" h="4610693">
                <a:moveTo>
                  <a:pt x="1826987" y="0"/>
                </a:moveTo>
                <a:lnTo>
                  <a:pt x="0" y="0"/>
                </a:lnTo>
                <a:lnTo>
                  <a:pt x="0" y="4610692"/>
                </a:lnTo>
                <a:lnTo>
                  <a:pt x="1826987" y="4610692"/>
                </a:lnTo>
                <a:lnTo>
                  <a:pt x="182698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62344">
            <a:off x="2042299" y="-3686438"/>
            <a:ext cx="5543601" cy="5399367"/>
          </a:xfrm>
          <a:custGeom>
            <a:avLst/>
            <a:gdLst/>
            <a:ahLst/>
            <a:cxnLst/>
            <a:rect l="l" t="t" r="r" b="b"/>
            <a:pathLst>
              <a:path w="5543601" h="5399367">
                <a:moveTo>
                  <a:pt x="0" y="0"/>
                </a:moveTo>
                <a:lnTo>
                  <a:pt x="5543601" y="0"/>
                </a:lnTo>
                <a:lnTo>
                  <a:pt x="5543601" y="5399367"/>
                </a:lnTo>
                <a:lnTo>
                  <a:pt x="0" y="53993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33907" y="-4481194"/>
            <a:ext cx="8550234" cy="8229600"/>
          </a:xfrm>
          <a:custGeom>
            <a:avLst/>
            <a:gdLst/>
            <a:ahLst/>
            <a:cxnLst/>
            <a:rect l="l" t="t" r="r" b="b"/>
            <a:pathLst>
              <a:path w="8550234" h="8229600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054723" y="7063235"/>
            <a:ext cx="8550234" cy="8229600"/>
          </a:xfrm>
          <a:custGeom>
            <a:avLst/>
            <a:gdLst/>
            <a:ahLst/>
            <a:cxnLst/>
            <a:rect l="l" t="t" r="r" b="b"/>
            <a:pathLst>
              <a:path w="8550234" h="8229600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56763" y="7383999"/>
            <a:ext cx="3651885" cy="8229600"/>
          </a:xfrm>
          <a:custGeom>
            <a:avLst/>
            <a:gdLst/>
            <a:ahLst/>
            <a:cxnLst/>
            <a:rect l="l" t="t" r="r" b="b"/>
            <a:pathLst>
              <a:path w="3651885" h="8229600">
                <a:moveTo>
                  <a:pt x="0" y="0"/>
                </a:moveTo>
                <a:lnTo>
                  <a:pt x="3651885" y="0"/>
                </a:lnTo>
                <a:lnTo>
                  <a:pt x="36518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14301621" y="-5072245"/>
            <a:ext cx="3651885" cy="8229600"/>
          </a:xfrm>
          <a:custGeom>
            <a:avLst/>
            <a:gdLst/>
            <a:ahLst/>
            <a:cxnLst/>
            <a:rect l="l" t="t" r="r" b="b"/>
            <a:pathLst>
              <a:path w="3651885" h="8229600">
                <a:moveTo>
                  <a:pt x="0" y="8229600"/>
                </a:moveTo>
                <a:lnTo>
                  <a:pt x="3651885" y="8229600"/>
                </a:lnTo>
                <a:lnTo>
                  <a:pt x="3651885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448" y="-274306"/>
            <a:ext cx="17180852" cy="11178035"/>
          </a:xfrm>
          <a:custGeom>
            <a:avLst/>
            <a:gdLst/>
            <a:ahLst/>
            <a:cxnLst/>
            <a:rect l="l" t="t" r="r" b="b"/>
            <a:pathLst>
              <a:path w="17180852" h="11178035">
                <a:moveTo>
                  <a:pt x="0" y="0"/>
                </a:moveTo>
                <a:lnTo>
                  <a:pt x="17180852" y="0"/>
                </a:lnTo>
                <a:lnTo>
                  <a:pt x="17180852" y="11178035"/>
                </a:lnTo>
                <a:lnTo>
                  <a:pt x="0" y="11178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925" t="-144770" b="-115613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7376" y="488340"/>
            <a:ext cx="15793249" cy="9310321"/>
          </a:xfrm>
          <a:custGeom>
            <a:avLst/>
            <a:gdLst/>
            <a:ahLst/>
            <a:cxnLst/>
            <a:rect l="l" t="t" r="r" b="b"/>
            <a:pathLst>
              <a:path w="15793249" h="9310321">
                <a:moveTo>
                  <a:pt x="0" y="0"/>
                </a:moveTo>
                <a:lnTo>
                  <a:pt x="15793248" y="0"/>
                </a:lnTo>
                <a:lnTo>
                  <a:pt x="15793248" y="9310320"/>
                </a:lnTo>
                <a:lnTo>
                  <a:pt x="0" y="931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0917" b="-138147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0000">
            <a:off x="986340" y="437319"/>
            <a:ext cx="16315319" cy="9920314"/>
          </a:xfrm>
          <a:custGeom>
            <a:avLst/>
            <a:gdLst/>
            <a:ahLst/>
            <a:cxnLst/>
            <a:rect l="l" t="t" r="r" b="b"/>
            <a:pathLst>
              <a:path w="16315319" h="9920314">
                <a:moveTo>
                  <a:pt x="85338" y="0"/>
                </a:moveTo>
                <a:lnTo>
                  <a:pt x="16315320" y="141637"/>
                </a:lnTo>
                <a:lnTo>
                  <a:pt x="16229982" y="9920313"/>
                </a:lnTo>
                <a:lnTo>
                  <a:pt x="0" y="9778676"/>
                </a:lnTo>
                <a:lnTo>
                  <a:pt x="85338" y="0"/>
                </a:lnTo>
                <a:close/>
              </a:path>
            </a:pathLst>
          </a:custGeom>
          <a:blipFill>
            <a:blip r:embed="rId2"/>
            <a:stretch>
              <a:fillRect l="-80" t="-125232" b="-142580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0888" y="0"/>
            <a:ext cx="14968412" cy="10695902"/>
          </a:xfrm>
          <a:custGeom>
            <a:avLst/>
            <a:gdLst/>
            <a:ahLst/>
            <a:cxnLst/>
            <a:rect l="l" t="t" r="r" b="b"/>
            <a:pathLst>
              <a:path w="14968412" h="10695902">
                <a:moveTo>
                  <a:pt x="0" y="0"/>
                </a:moveTo>
                <a:lnTo>
                  <a:pt x="14968412" y="0"/>
                </a:lnTo>
                <a:lnTo>
                  <a:pt x="14968412" y="10695902"/>
                </a:lnTo>
                <a:lnTo>
                  <a:pt x="0" y="10695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900" b="-103826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8120" y="0"/>
            <a:ext cx="15191180" cy="10287000"/>
          </a:xfrm>
          <a:custGeom>
            <a:avLst/>
            <a:gdLst/>
            <a:ahLst/>
            <a:cxnLst/>
            <a:rect l="l" t="t" r="r" b="b"/>
            <a:pathLst>
              <a:path w="15191180" h="10287000">
                <a:moveTo>
                  <a:pt x="0" y="0"/>
                </a:moveTo>
                <a:lnTo>
                  <a:pt x="15191180" y="0"/>
                </a:lnTo>
                <a:lnTo>
                  <a:pt x="15191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757" b="-107239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5232" y="0"/>
            <a:ext cx="13815894" cy="9839972"/>
          </a:xfrm>
          <a:custGeom>
            <a:avLst/>
            <a:gdLst/>
            <a:ahLst/>
            <a:cxnLst/>
            <a:rect l="l" t="t" r="r" b="b"/>
            <a:pathLst>
              <a:path w="13815894" h="9839972">
                <a:moveTo>
                  <a:pt x="0" y="0"/>
                </a:moveTo>
                <a:lnTo>
                  <a:pt x="13815894" y="0"/>
                </a:lnTo>
                <a:lnTo>
                  <a:pt x="13815894" y="9839972"/>
                </a:lnTo>
                <a:lnTo>
                  <a:pt x="0" y="98399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361" b="-86211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1993" y="-432484"/>
            <a:ext cx="13844014" cy="9370195"/>
            <a:chOff x="0" y="0"/>
            <a:chExt cx="18458685" cy="12493594"/>
          </a:xfrm>
        </p:grpSpPr>
        <p:sp>
          <p:nvSpPr>
            <p:cNvPr id="3" name="TextBox 3"/>
            <p:cNvSpPr txBox="1"/>
            <p:nvPr/>
          </p:nvSpPr>
          <p:spPr>
            <a:xfrm rot="-592460">
              <a:off x="414759" y="1981069"/>
              <a:ext cx="17431569" cy="5276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09"/>
                </a:lnSpc>
                <a:spcBef>
                  <a:spcPct val="0"/>
                </a:spcBef>
              </a:pPr>
              <a:r>
                <a:rPr lang="en-US" sz="28709">
                  <a:solidFill>
                    <a:srgbClr val="F6F3E4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Thank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-515361">
              <a:off x="2295064" y="6572839"/>
              <a:ext cx="15897293" cy="4760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38"/>
                </a:lnSpc>
                <a:spcBef>
                  <a:spcPct val="0"/>
                </a:spcBef>
              </a:pPr>
              <a:r>
                <a:rPr lang="en-US" sz="25838">
                  <a:solidFill>
                    <a:srgbClr val="F6F3E4"/>
                  </a:solidFill>
                  <a:latin typeface="Bukhari Script"/>
                  <a:ea typeface="Bukhari Script"/>
                  <a:cs typeface="Bukhari Script"/>
                  <a:sym typeface="Bukhari Script"/>
                </a:rPr>
                <a:t>you!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3734" y="565560"/>
            <a:ext cx="16635566" cy="9155880"/>
          </a:xfrm>
          <a:custGeom>
            <a:avLst/>
            <a:gdLst/>
            <a:ahLst/>
            <a:cxnLst/>
            <a:rect l="l" t="t" r="r" b="b"/>
            <a:pathLst>
              <a:path w="16635566" h="9155880">
                <a:moveTo>
                  <a:pt x="0" y="0"/>
                </a:moveTo>
                <a:lnTo>
                  <a:pt x="16635566" y="0"/>
                </a:lnTo>
                <a:lnTo>
                  <a:pt x="16635566" y="9155880"/>
                </a:lnTo>
                <a:lnTo>
                  <a:pt x="0" y="915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3372" b="-162407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6845924" cy="10287000"/>
          </a:xfrm>
          <a:custGeom>
            <a:avLst/>
            <a:gdLst/>
            <a:ahLst/>
            <a:cxnLst/>
            <a:rect l="l" t="t" r="r" b="b"/>
            <a:pathLst>
              <a:path w="16845924" h="10287000">
                <a:moveTo>
                  <a:pt x="0" y="0"/>
                </a:moveTo>
                <a:lnTo>
                  <a:pt x="16845924" y="0"/>
                </a:lnTo>
                <a:lnTo>
                  <a:pt x="168459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951" b="-14099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956" y="-430285"/>
            <a:ext cx="17315520" cy="11147571"/>
          </a:xfrm>
          <a:custGeom>
            <a:avLst/>
            <a:gdLst/>
            <a:ahLst/>
            <a:cxnLst/>
            <a:rect l="l" t="t" r="r" b="b"/>
            <a:pathLst>
              <a:path w="17315520" h="11147571">
                <a:moveTo>
                  <a:pt x="0" y="0"/>
                </a:moveTo>
                <a:lnTo>
                  <a:pt x="17315520" y="0"/>
                </a:lnTo>
                <a:lnTo>
                  <a:pt x="17315520" y="11147570"/>
                </a:lnTo>
                <a:lnTo>
                  <a:pt x="0" y="11147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7428" b="-129677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53231" y="0"/>
            <a:ext cx="13581537" cy="10287000"/>
          </a:xfrm>
          <a:custGeom>
            <a:avLst/>
            <a:gdLst/>
            <a:ahLst/>
            <a:cxnLst/>
            <a:rect l="l" t="t" r="r" b="b"/>
            <a:pathLst>
              <a:path w="13581537" h="10287000">
                <a:moveTo>
                  <a:pt x="0" y="0"/>
                </a:moveTo>
                <a:lnTo>
                  <a:pt x="13581538" y="0"/>
                </a:lnTo>
                <a:lnTo>
                  <a:pt x="13581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268" b="-7276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882" y="0"/>
            <a:ext cx="14722912" cy="10287000"/>
          </a:xfrm>
          <a:custGeom>
            <a:avLst/>
            <a:gdLst/>
            <a:ahLst/>
            <a:cxnLst/>
            <a:rect l="l" t="t" r="r" b="b"/>
            <a:pathLst>
              <a:path w="14722912" h="10287000">
                <a:moveTo>
                  <a:pt x="0" y="0"/>
                </a:moveTo>
                <a:lnTo>
                  <a:pt x="14722912" y="0"/>
                </a:lnTo>
                <a:lnTo>
                  <a:pt x="147229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801" r="-672" b="-111174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042" y="0"/>
            <a:ext cx="14905073" cy="10287000"/>
          </a:xfrm>
          <a:custGeom>
            <a:avLst/>
            <a:gdLst/>
            <a:ahLst/>
            <a:cxnLst/>
            <a:rect l="l" t="t" r="r" b="b"/>
            <a:pathLst>
              <a:path w="14905073" h="10287000">
                <a:moveTo>
                  <a:pt x="0" y="0"/>
                </a:moveTo>
                <a:lnTo>
                  <a:pt x="14905073" y="0"/>
                </a:lnTo>
                <a:lnTo>
                  <a:pt x="149050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9386" b="-104394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27252"/>
            <a:ext cx="16230600" cy="9859748"/>
          </a:xfrm>
          <a:custGeom>
            <a:avLst/>
            <a:gdLst/>
            <a:ahLst/>
            <a:cxnLst/>
            <a:rect l="l" t="t" r="r" b="b"/>
            <a:pathLst>
              <a:path w="16230600" h="9859748">
                <a:moveTo>
                  <a:pt x="0" y="0"/>
                </a:moveTo>
                <a:lnTo>
                  <a:pt x="16230600" y="0"/>
                </a:lnTo>
                <a:lnTo>
                  <a:pt x="16230600" y="9859748"/>
                </a:lnTo>
                <a:lnTo>
                  <a:pt x="0" y="985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560" b="-14029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7590" y="0"/>
            <a:ext cx="14951710" cy="10287000"/>
          </a:xfrm>
          <a:custGeom>
            <a:avLst/>
            <a:gdLst/>
            <a:ahLst/>
            <a:cxnLst/>
            <a:rect l="l" t="t" r="r" b="b"/>
            <a:pathLst>
              <a:path w="14951710" h="10287000">
                <a:moveTo>
                  <a:pt x="0" y="0"/>
                </a:moveTo>
                <a:lnTo>
                  <a:pt x="14951710" y="0"/>
                </a:lnTo>
                <a:lnTo>
                  <a:pt x="149517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9619" b="-11517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919692118019</cp:lastModifiedBy>
  <cp:revision>2</cp:revision>
  <dcterms:created xsi:type="dcterms:W3CDTF">2006-08-16T00:00:00Z</dcterms:created>
  <dcterms:modified xsi:type="dcterms:W3CDTF">2025-05-29T02:35:15Z</dcterms:modified>
  <dc:identifier>DAGgsR0eYwA</dc:identifier>
</cp:coreProperties>
</file>